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Old Standard TT"/>
      <p:regular r:id="rId14"/>
      <p:bold r:id="rId15"/>
      <p: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ldStandardTT-bold.fntdata"/><Relationship Id="rId14" Type="http://schemas.openxmlformats.org/officeDocument/2006/relationships/font" Target="fonts/OldStandardTT-regular.fntdata"/><Relationship Id="rId16" Type="http://schemas.openxmlformats.org/officeDocument/2006/relationships/font" Target="fonts/OldStandardT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7.png"/><Relationship Id="rId5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Relationship Id="rId4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Español Proyecto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Emma-Christine Baker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89175" y="516575"/>
            <a:ext cx="4644300" cy="38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 presento… 3 Ridgedale Way, Simpsonville, Carolina del sur!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5884175" y="761250"/>
            <a:ext cx="304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922" y="1113124"/>
            <a:ext cx="4586254" cy="30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Resumen 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5 Dormitorios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3 Baños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Patio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Piscina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3 Carro Garaje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0" y="308125"/>
            <a:ext cx="3173824" cy="211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100" y="2510000"/>
            <a:ext cx="3092724" cy="20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6327450" y="3990100"/>
            <a:ext cx="25719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Tamaño, Localizacíon, y cuartos</a:t>
            </a:r>
          </a:p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None/>
            </a:pPr>
            <a:r>
              <a:rPr lang="en"/>
              <a:t>3,065 pies Cuadrados</a:t>
            </a:r>
          </a:p>
          <a:p>
            <a:pPr indent="-228600" lvl="0" marL="457200">
              <a:spcBef>
                <a:spcPts val="0"/>
              </a:spcBef>
              <a:buNone/>
            </a:pPr>
            <a:r>
              <a:rPr lang="en"/>
              <a:t>En Simpsonville, SC</a:t>
            </a:r>
          </a:p>
          <a:p>
            <a:pPr indent="-228600" lvl="0" marL="457200">
              <a:spcBef>
                <a:spcPts val="0"/>
              </a:spcBef>
              <a:buNone/>
            </a:pPr>
            <a:r>
              <a:rPr lang="en"/>
              <a:t>2 Pisos</a:t>
            </a:r>
          </a:p>
          <a:p>
            <a:pPr indent="-228600" lvl="0" marL="457200">
              <a:spcBef>
                <a:spcPts val="0"/>
              </a:spcBef>
              <a:buNone/>
            </a:pPr>
            <a:r>
              <a:rPr lang="en"/>
              <a:t>Privada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5" y="2873000"/>
            <a:ext cx="2801075" cy="1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342525"/>
            <a:ext cx="2485423" cy="197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1424" y="342525"/>
            <a:ext cx="2336274" cy="197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4025" y="2315650"/>
            <a:ext cx="3744474" cy="21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 Cuartos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88" y="1344825"/>
            <a:ext cx="3691324" cy="293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593" y="1344824"/>
            <a:ext cx="4415480" cy="293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 Cuartos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15" y="1440949"/>
            <a:ext cx="4294273" cy="285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0399" y="1440950"/>
            <a:ext cx="4294276" cy="285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costo es $290,000 por 3 Ridgedale way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¿Preguntas?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